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6" r:id="rId3"/>
    <p:sldId id="257" r:id="rId4"/>
    <p:sldId id="258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resh.edu.ru/subject/lesson/5753/start/272574/" TargetMode="External"/><Relationship Id="rId2" Type="http://schemas.openxmlformats.org/officeDocument/2006/relationships/hyperlink" Target="https://uztest.ru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2035school.ru/lessons" TargetMode="External"/><Relationship Id="rId4" Type="http://schemas.openxmlformats.org/officeDocument/2006/relationships/hyperlink" Target="mailto:zdobnova.g@mail.ru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2035school.ru/lessons?subject" TargetMode="External"/><Relationship Id="rId2" Type="http://schemas.openxmlformats.org/officeDocument/2006/relationships/hyperlink" Target="https://uztest.ru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trueconf.ru/" TargetMode="External"/><Relationship Id="rId4" Type="http://schemas.openxmlformats.org/officeDocument/2006/relationships/hyperlink" Target="mailto:zdobnova.g@mail.ru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sz="4000" b="1" dirty="0" smtClean="0">
                <a:solidFill>
                  <a:srgbClr val="C00000"/>
                </a:solidFill>
                <a:latin typeface="+mj-lt"/>
              </a:rPr>
              <a:t>Переход на дистанционное обучение</a:t>
            </a:r>
          </a:p>
          <a:p>
            <a:pPr marL="0" indent="0" algn="ctr">
              <a:buNone/>
            </a:pPr>
            <a:endParaRPr lang="ru-RU" b="1" dirty="0">
              <a:solidFill>
                <a:srgbClr val="C00000"/>
              </a:solidFill>
              <a:latin typeface="+mj-lt"/>
            </a:endParaRPr>
          </a:p>
          <a:p>
            <a:pPr marL="0" indent="0" algn="ctr">
              <a:buNone/>
            </a:pPr>
            <a:endParaRPr lang="ru-RU" b="1" dirty="0" smtClean="0">
              <a:solidFill>
                <a:srgbClr val="C00000"/>
              </a:solidFill>
              <a:latin typeface="+mj-lt"/>
            </a:endParaRPr>
          </a:p>
          <a:p>
            <a:pPr marL="0" indent="0" algn="r">
              <a:buNone/>
            </a:pPr>
            <a:r>
              <a:rPr lang="ru-RU" sz="2400" b="1" dirty="0" err="1" smtClean="0">
                <a:solidFill>
                  <a:srgbClr val="002060"/>
                </a:solidFill>
                <a:latin typeface="+mj-lt"/>
              </a:rPr>
              <a:t>Здобнова</a:t>
            </a:r>
            <a:r>
              <a:rPr lang="ru-RU" sz="2400" b="1" dirty="0" smtClean="0">
                <a:solidFill>
                  <a:srgbClr val="002060"/>
                </a:solidFill>
                <a:latin typeface="+mj-lt"/>
              </a:rPr>
              <a:t> ГН</a:t>
            </a:r>
          </a:p>
          <a:p>
            <a:pPr marL="0" indent="0" algn="r"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+mj-lt"/>
              </a:rPr>
              <a:t>Учитель математики</a:t>
            </a:r>
          </a:p>
          <a:p>
            <a:pPr marL="0" indent="0" algn="r"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+mj-lt"/>
              </a:rPr>
              <a:t>МБОУ БСОШ №1</a:t>
            </a:r>
            <a:endParaRPr lang="ru-RU" sz="2400" b="1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55623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404664"/>
            <a:ext cx="7772400" cy="1944216"/>
          </a:xfrm>
        </p:spPr>
        <p:txBody>
          <a:bodyPr>
            <a:noAutofit/>
          </a:bodyPr>
          <a:lstStyle/>
          <a:p>
            <a:pPr algn="l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Алгебра  и начала математического анализа 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плану -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7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уроков               В форме ДО – 3 урока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1. Логарифмы. Свойства логарифмов. Вычисление логарифмов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2. Решение логарифмических уравнений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3. Решение логарифмических неравенств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3068960"/>
            <a:ext cx="7776864" cy="1752600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Геометрия  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плану - 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урока                     В форме ДО – 2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уроа</a:t>
            </a: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AutoNum type="arabicPeriod"/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Призма. Пирамида</a:t>
            </a:r>
          </a:p>
          <a:p>
            <a:pPr marL="457200" indent="-457200" algn="just">
              <a:buAutoNum type="arabicPeriod"/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Решение задач на примере многогранников (призма и   пирамида)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4421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Программа для учащихся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00198757"/>
              </p:ext>
            </p:extLst>
          </p:nvPr>
        </p:nvGraphicFramePr>
        <p:xfrm>
          <a:off x="31041" y="116632"/>
          <a:ext cx="8964487" cy="778154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8558"/>
                <a:gridCol w="1822158"/>
                <a:gridCol w="869311"/>
                <a:gridCol w="1940142"/>
                <a:gridCol w="2007159"/>
                <a:gridCol w="2007159"/>
              </a:tblGrid>
              <a:tr h="46396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п/п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313" marR="503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Тема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урока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313" marR="503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Учебник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313" marR="503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Интернет-ресурсы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313" marR="503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u="sng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2"/>
                        </a:rPr>
                        <a:t>https://</a:t>
                      </a:r>
                      <a:r>
                        <a:rPr lang="ru-RU" sz="1800" u="sng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2"/>
                        </a:rPr>
                        <a:t>uztest.ru</a:t>
                      </a:r>
                      <a:r>
                        <a:rPr lang="ru-RU" sz="1800" u="sng" baseline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313" marR="503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Домашнее задание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(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форма отчета о выполнении)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313" marR="503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31981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Алгебра 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313" marR="503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313" marR="503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6959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313" marR="503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Логарифмы. Свойства логарифмов. Вычисление </a:t>
                      </a: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логарифмов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313" marR="503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Стр. 124-128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П.1-4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313" marR="503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u="sng" dirty="0">
                          <a:effectLst/>
                          <a:latin typeface="Times New Roman" pitchFamily="18" charset="0"/>
                          <a:cs typeface="Times New Roman" pitchFamily="18" charset="0"/>
                          <a:hlinkClick r:id="rId3"/>
                        </a:rPr>
                        <a:t>https://resh.edu.ru/subject/lesson/5753/start/272574</a:t>
                      </a:r>
                      <a:r>
                        <a:rPr lang="ru-RU" sz="1200" u="sng" dirty="0" smtClean="0">
                          <a:effectLst/>
                          <a:latin typeface="Times New Roman" pitchFamily="18" charset="0"/>
                          <a:cs typeface="Times New Roman" pitchFamily="18" charset="0"/>
                          <a:hlinkClick r:id="rId3"/>
                        </a:rPr>
                        <a:t>/</a:t>
                      </a:r>
                      <a:r>
                        <a:rPr lang="ru-RU" sz="1200" u="sng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(Российская электронная школа)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Урок №27 Логарифмы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Свойства логарифмов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313" marR="503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Тест «Вычисление логарифмов»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313" marR="503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Решить в учебнике задания № 5.12 (</a:t>
                      </a:r>
                      <a:r>
                        <a:rPr lang="ru-RU" sz="120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а,в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№5.14 (г, д)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Прислать фото в </a:t>
                      </a:r>
                      <a:r>
                        <a:rPr lang="ru-RU" sz="120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ватсап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, </a:t>
                      </a:r>
                      <a:endParaRPr lang="en-US" sz="1200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c</a:t>
                      </a:r>
                      <a:r>
                        <a:rPr lang="ru-RU" sz="120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кан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на почту </a:t>
                      </a:r>
                      <a:r>
                        <a:rPr lang="en-US" sz="12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  <a:hlinkClick r:id="rId4"/>
                        </a:rPr>
                        <a:t>zdobnova.g@mail.ru</a:t>
                      </a:r>
                      <a:r>
                        <a:rPr lang="en-US" sz="12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313" marR="503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13918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6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313" marR="503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Решение логарифмических уравнений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313" marR="503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129-132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П.1-5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313" marR="503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u="sng" dirty="0">
                          <a:effectLst/>
                          <a:latin typeface="Times New Roman" pitchFamily="18" charset="0"/>
                          <a:cs typeface="Times New Roman" pitchFamily="18" charset="0"/>
                          <a:hlinkClick r:id="rId5"/>
                        </a:rPr>
                        <a:t>https://2035school.ru/lessons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Методы решения логарифмических уравнений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313" marR="503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Тест «Простейшие логарифмические уравнения»  (базовый уровень)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Тест «Решение логарифмических уравнений» (профильный уровень)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313" marR="503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313" marR="503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13918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313" marR="503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Решение логарифмических неравенств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313" marR="503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Стр. 132-138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П.1-4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313" marR="503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u="sng" dirty="0">
                          <a:effectLst/>
                          <a:latin typeface="Times New Roman" pitchFamily="18" charset="0"/>
                          <a:cs typeface="Times New Roman" pitchFamily="18" charset="0"/>
                          <a:hlinkClick r:id="rId5"/>
                        </a:rPr>
                        <a:t>https://2035school.ru/lessons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Методы решения логарифмических неравенств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313" marR="503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Тест «Простейшие логарифмические неравенства» (базовый уровень)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Тест «Решение логарифмических неравенств» (профильный уровень)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313" marR="503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313" marR="503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9864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243408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31940984"/>
              </p:ext>
            </p:extLst>
          </p:nvPr>
        </p:nvGraphicFramePr>
        <p:xfrm>
          <a:off x="179512" y="886241"/>
          <a:ext cx="8800969" cy="605403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2748"/>
                <a:gridCol w="1788921"/>
                <a:gridCol w="853455"/>
                <a:gridCol w="1904753"/>
                <a:gridCol w="1970546"/>
                <a:gridCol w="1970546"/>
              </a:tblGrid>
              <a:tr h="13186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п/п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313" marR="503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Тема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урока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313" marR="503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Учебник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313" marR="503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Интернет-ресурсы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313" marR="503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u="sng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2"/>
                        </a:rPr>
                        <a:t>https://</a:t>
                      </a:r>
                      <a:r>
                        <a:rPr lang="ru-RU" sz="2000" u="sng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2"/>
                        </a:rPr>
                        <a:t>uztest.ru</a:t>
                      </a:r>
                      <a:r>
                        <a:rPr lang="ru-RU" sz="2000" u="sng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313" marR="503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Домашнее задание (форма отчета о выполнении)</a:t>
                      </a:r>
                    </a:p>
                  </a:txBody>
                  <a:tcPr marL="50313" marR="503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805562"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Геометрия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313" marR="503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313" marR="503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1035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313" marR="503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Призма. Пирамида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313" marR="503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параграф 23, </a:t>
                      </a:r>
                      <a:r>
                        <a:rPr lang="ru-RU" sz="16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</a:t>
                      </a: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34-37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313" marR="503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u="sng" dirty="0">
                          <a:effectLst/>
                          <a:latin typeface="Times New Roman" pitchFamily="18" charset="0"/>
                          <a:cs typeface="Times New Roman" pitchFamily="18" charset="0"/>
                          <a:hlinkClick r:id="rId3"/>
                        </a:rPr>
                        <a:t>https://2035school.ru/lessons?subject</a:t>
                      </a:r>
                      <a:endParaRPr lang="ru-RU" sz="16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Призма. Пирамида. Усеченная пирамида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313" marR="503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Тест «Основные элементы призмы и пирамиды»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313" marR="503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Решить в учебнике задания № </a:t>
                      </a:r>
                      <a:r>
                        <a:rPr lang="en-US" sz="16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72</a:t>
                      </a:r>
                      <a:r>
                        <a:rPr lang="ru-RU" sz="16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,</a:t>
                      </a:r>
                      <a:r>
                        <a:rPr lang="en-US" sz="1600" baseline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75</a:t>
                      </a:r>
                      <a:endParaRPr lang="ru-RU" sz="1600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Прислать фото в </a:t>
                      </a:r>
                      <a:r>
                        <a:rPr lang="ru-RU" sz="160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ватсап</a:t>
                      </a:r>
                      <a:r>
                        <a:rPr lang="ru-RU" sz="16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или </a:t>
                      </a:r>
                      <a:endParaRPr lang="en-US" sz="1600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c</a:t>
                      </a:r>
                      <a:r>
                        <a:rPr lang="ru-RU" sz="160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кан</a:t>
                      </a:r>
                      <a:r>
                        <a:rPr lang="ru-RU" sz="16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на почту </a:t>
                      </a:r>
                      <a:r>
                        <a:rPr lang="en-US" sz="16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  <a:hlinkClick r:id="rId4"/>
                        </a:rPr>
                        <a:t>zdobnova.g@mail.ru</a:t>
                      </a:r>
                      <a:r>
                        <a:rPr lang="en-US" sz="16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endParaRPr lang="ru-RU" sz="1600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313" marR="503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9312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313" marR="503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Решение задач на примере многогранников (призма и   пирамида)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313" marR="503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313" marR="503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u="sng" dirty="0">
                          <a:effectLst/>
                          <a:latin typeface="Times New Roman" pitchFamily="18" charset="0"/>
                          <a:cs typeface="Times New Roman" pitchFamily="18" charset="0"/>
                          <a:hlinkClick r:id="rId3"/>
                        </a:rPr>
                        <a:t>https://2035school.ru/lessons?subject</a:t>
                      </a:r>
                      <a:endParaRPr lang="ru-RU" sz="16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u="sng" dirty="0">
                          <a:effectLst/>
                          <a:latin typeface="Times New Roman" pitchFamily="18" charset="0"/>
                          <a:cs typeface="Times New Roman" pitchFamily="18" charset="0"/>
                          <a:hlinkClick r:id="rId5"/>
                        </a:rPr>
                        <a:t>https</a:t>
                      </a:r>
                      <a:r>
                        <a:rPr lang="ru-RU" sz="1600" u="sng" dirty="0">
                          <a:effectLst/>
                          <a:latin typeface="Times New Roman" pitchFamily="18" charset="0"/>
                          <a:cs typeface="Times New Roman" pitchFamily="18" charset="0"/>
                          <a:hlinkClick r:id="rId5"/>
                        </a:rPr>
                        <a:t>://</a:t>
                      </a:r>
                      <a:r>
                        <a:rPr lang="en-US" sz="1600" u="sng" dirty="0">
                          <a:effectLst/>
                          <a:latin typeface="Times New Roman" pitchFamily="18" charset="0"/>
                          <a:cs typeface="Times New Roman" pitchFamily="18" charset="0"/>
                          <a:hlinkClick r:id="rId5"/>
                        </a:rPr>
                        <a:t>trueconf.ru</a:t>
                      </a: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6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видеоконференцсвяз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313" marR="503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Тест «Задачи на многогранники»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313" marR="503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313" marR="503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0647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269</Words>
  <Application>Microsoft Office PowerPoint</Application>
  <PresentationFormat>Экран (4:3)</PresentationFormat>
  <Paragraphs>77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Презентация PowerPoint</vt:lpstr>
      <vt:lpstr>Алгебра  и начала математического анализа   По плану -  7 уроков               В форме ДО – 3 урока  1. Логарифмы. Свойства логарифмов. Вычисление логарифмов 2. Решение логарифмических уравнений 3. Решение логарифмических неравенств </vt:lpstr>
      <vt:lpstr>Программа для учащихся</vt:lpstr>
      <vt:lpstr>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Алгебра  и начала математического анализа  -  7 уроков  1. Логарифмы. Свойства логарифмов. Вычисление логарифмов 2. Решение логарифмических уравнений 3. Решение логарифмических неравенств</dc:title>
  <dc:creator>ЗдобноваГН</dc:creator>
  <cp:lastModifiedBy>ЗдобноваГН</cp:lastModifiedBy>
  <cp:revision>7</cp:revision>
  <dcterms:created xsi:type="dcterms:W3CDTF">2020-03-23T17:40:22Z</dcterms:created>
  <dcterms:modified xsi:type="dcterms:W3CDTF">2020-03-26T20:51:26Z</dcterms:modified>
</cp:coreProperties>
</file>